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17475200" cy="9753600"/>
  <p:notesSz cx="9753600" cy="17475200"/>
  <p:embeddedFontLst>
    <p:embeddedFont>
      <p:font typeface="MiSans" charset="-122" pitchFamily="34"/>
      <p:regular r:id="rId20"/>
    </p:embeddedFont>
    <p:embeddedFont>
      <p:font typeface="Noto Sans SC" charset="-122" pitchFamily="34"/>
      <p:regular r:id="rId21"/>
    </p:embeddedFont>
    <p:embeddedFont>
      <p:font typeface="Liter" charset="-122" pitchFamily="34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image" Target="../media/image-1-2.png"/><Relationship Id="rId3" Type="http://schemas.openxmlformats.org/officeDocument/2006/relationships/image" Target="../media/image-12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8d-f582-8298-8000-00003eff7076.jpeg?kimi-sig=xCgvx2QuNCNsSWR8yWvDEsfIhhiD_GXl7fY1mS5Os5s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b787-27a2-8715-8000-00000f6f363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09863" y="584200"/>
            <a:ext cx="13685743" cy="1484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4600" b="1" dirty="0">
                <a:solidFill>
                  <a:srgbClr val="2A120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Dicas de ouro para acertar  na primeira tentativa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997200" y="4813300"/>
            <a:ext cx="3048000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161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Sem Termometro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933700" y="5181600"/>
            <a:ext cx="3344863" cy="3921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2514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(Técnica Corporal)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845300" y="4775200"/>
            <a:ext cx="4409281" cy="8391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27161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Tempo de Geladeira Ideal (15-20 min)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1480800" y="4775200"/>
            <a:ext cx="4007644" cy="823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500" dirty="0">
                <a:solidFill>
                  <a:srgbClr val="26141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Tostar Kataifi no Ponto (Dourado)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111744" y="6731000"/>
            <a:ext cx="11251757" cy="839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2600" b="1" dirty="0">
                <a:solidFill>
                  <a:srgbClr val="79645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 ERROS COMUNS &amp; SOLUCOES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127500" y="7442200"/>
            <a:ext cx="5127625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91A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Umidade no Chocolate (Estraga)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127500" y="8001000"/>
            <a:ext cx="4402138" cy="4143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700" b="1" dirty="0">
                <a:solidFill>
                  <a:srgbClr val="2819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Geladeira Excessiva (Suor)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9664700" y="7467600"/>
            <a:ext cx="4978400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9191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Tostar Bem a Massa (Crocância)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639300" y="8013700"/>
            <a:ext cx="4598988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9191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Ponto do Recheio (Cremoso)</a:t>
            </a:r>
            <a:endParaRPr lang="en-US" sz="1600" dirty="0"/>
          </a:p>
        </p:txBody>
      </p:sp>
      <p:pic>
        <p:nvPicPr>
          <p:cNvPr id="1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a0-d6a2-8293-8000-00009b516965.png?kimi-sig=ra3Xq6brB0uh4se1V8BtBi1b7QHbh5SAvIR4cEZsVLc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8d-9ec2-8865-8000-0000981293f0.jpeg?kimi-sig=UVTR-edqVw8BeEPn2ej18P_6o3X1stNNoHgaXudGnIM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  <p:pic>
        <p:nvPicPr>
          <p:cNvPr id="4" name="Image 2" descr="https://kimi-img.moonshot.cn/pub/slides/26-01-23-21:34:34-d5pnhqkomnmet962dg80.jpg">    </p:cNvPr>
          <p:cNvPicPr>
            <a:picLocks noChangeAspect="1"/>
          </p:cNvPicPr>
          <p:nvPr/>
        </p:nvPicPr>
        <p:blipFill>
          <a:blip r:embed="rId3"/>
          <a:srcRect l="0" r="0" t="0" b="17355"/>
          <a:stretch/>
        </p:blipFill>
        <p:spPr>
          <a:xfrm>
            <a:off x="4212612" y="5800685"/>
            <a:ext cx="8535017" cy="3505561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b353-8752-8a8d-8000-000062b64d1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39800" y="596923"/>
            <a:ext cx="14732000" cy="1412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8600" b="1" dirty="0">
                <a:solidFill>
                  <a:srgbClr val="C7AD8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Avance para o próximo nível: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142946" y="2159000"/>
            <a:ext cx="6969973" cy="1381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Se este e-book já abriu seus olhos, nosso próximo E-book sobre como faturar alto com chocolate Dubai vai te impressionar</a:t>
            </a:r>
            <a:pPr algn="ctr">
              <a:lnSpc>
                <a:spcPct val="100000"/>
              </a:lnSpc>
            </a:pPr>
            <a:r>
              <a:rPr lang="en-US" sz="2600" b="1" dirty="0">
                <a:solidFill>
                  <a:srgbClr val="1D1A1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!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333500" y="6616700"/>
            <a:ext cx="2654300" cy="6455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4141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1. Mais luxo pra encantar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848100" y="6553200"/>
            <a:ext cx="1879600" cy="9842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6151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2. Receita ainda mais detalhada e inteligente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261116" y="6565900"/>
            <a:ext cx="1765305" cy="984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5141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3. Mais planejamento de vendas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485900" y="7975600"/>
            <a:ext cx="7046119" cy="6455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D191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Aprenda sobre ‘valor do cliente’, use receita inteligente, e aprenda estratégias de vendas para minimizar riscos.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261600" y="5765800"/>
            <a:ext cx="949325" cy="2845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96865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DUBAI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3068300" y="2870251"/>
            <a:ext cx="3822700" cy="3893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rgbClr val="1F1C1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Enxergue a Páscoa como uma oportunidade real de renda.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2915911" y="6223067"/>
            <a:ext cx="3894095" cy="2584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O caminho mais curto entre saber fazer e gerar resultados incríveis: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 </a:t>
            </a:r>
            <a:pPr algn="ctr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Acesse: 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https://oliveiras.online/ebooks/chocolate_dubai/parabens.php</a:t>
            </a:r>
            <a:endParaRPr lang="en-US" sz="1600" dirty="0"/>
          </a:p>
        </p:txBody>
      </p:sp>
      <p:pic>
        <p:nvPicPr>
          <p:cNvPr id="12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198" y="8426450"/>
            <a:ext cx="3139717" cy="864753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b612-1ca2-8387-8000-00006fa303e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65240" y="914400"/>
            <a:ext cx="7907397" cy="813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5300" b="1" dirty="0">
                <a:solidFill>
                  <a:srgbClr val="391F1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que torna o chocolate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889000" y="1651000"/>
            <a:ext cx="9236075" cy="8370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391F1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estilo Dubai tão especial?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863600" y="3009900"/>
            <a:ext cx="4237038" cy="16196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500" b="1" dirty="0">
                <a:solidFill>
                  <a:srgbClr val="C9AD7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854140" y="3060700"/>
            <a:ext cx="7240552" cy="579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00000"/>
              </a:lnSpc>
            </a:pPr>
            <a:r>
              <a:rPr lang="en-US" sz="2800" dirty="0">
                <a:solidFill>
                  <a:srgbClr val="37221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magia deste chocolate reside na combinação perfeita de texturas:</a:t>
            </a:r>
            <a:pPr algn="just">
              <a:lnSpc>
                <a:spcPct val="100000"/>
              </a:lnSpc>
            </a:pPr>
            <a:r>
              <a:rPr lang="en-US" sz="2800" dirty="0">
                <a:solidFill>
                  <a:srgbClr val="37221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 a crocância  inconfundível da massa kataifi, (ou alternativas) a cremosidade envolvente do recheio de pistache e o contraste do chocolate meio amargo de qualidade. É o equilíbrio de sabores e a experiência sensorial, não ingredientes caros, que o tornam único. É possível recriar essa sofisticação em casa com itens de qualquer supermercado brasileiro.</a:t>
            </a:r>
            <a:endParaRPr lang="en-US" sz="1600" dirty="0"/>
          </a:p>
        </p:txBody>
      </p:sp>
      <p:pic>
        <p:nvPicPr>
          <p:cNvPr id="7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9a-3c02-808d-8000-00003f083cb5.jpeg?kimi-sig=w3IxRLdyOG2AdTslsMCN4CfRlQTNLIUxydRCab1X9yg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8b-8b22-8ee7-8000-000033015420.jpeg?kimi-sig=YJ4yNwPxOs6Br88lgEcj-gkGsgI-F8j27OiHUrvQY3s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92-b7f2-821d-8000-000037f0d657.jpeg?kimi-sig=ElPlqJGIegtLTTwb9SV4pJxQiTfoOqb4zkIGqJUfPR0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ec-0f32-85c9-8000-0000814f9475.png?kimi-sig=XV2strX9k8hugXWE2X-eCufGGJoR9Or1mlWLoK-LJgY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3a-95f2-8247-8000-0000f75c5726.png?kimi-sig=uf5QJopMnTi01mGiAi7im8_Si7yIvfF4p90hD9vtmdA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97-ebc2-8d1b-8000-00006405529e.jpeg?kimi-sig=_Fep2WnkmwTDlTXqXnr_Bp1TIR7LOnSnCoZWe5kHw7A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af98-deb2-823f-8000-0000e2d562a2.jpeg?kimi-sig=ilbOvdtZrYaZkPQnhNCwYAG8C4WLMxLOM6PrFSkw9sE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3-21:25:45-d5pndme1bb2u4889hvi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94" y="9280847"/>
            <a:ext cx="1420920" cy="39135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Aprenda a fazer chocolate estilo Dubai para vender nesta Páscoa — mesmo sem experiência</dc:title>
  <dc:subject>Aprenda a fazer chocolate estilo Dubai para vender nesta Páscoa — mesmo sem experiência</dc:subject>
  <dc:creator>Kimi</dc:creator>
  <cp:lastModifiedBy>Kimi</cp:lastModifiedBy>
  <cp:revision>1</cp:revision>
  <dcterms:created xsi:type="dcterms:W3CDTF">2026-01-23T16:52:00Z</dcterms:created>
  <dcterms:modified xsi:type="dcterms:W3CDTF">2026-01-23T16:52:00Z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{"Label":"Aprenda a fazer chocolate estilo Dubai para vender nesta Páscoa — mesmo sem experiência","ContentProducer":"001191110108MACG2KBH8F10000","ProduceID":"19beafa0-db32-804d-8000-00007e1bb4db","ReservedCode1":"","ContentPropagator":"001191110108MACG2KBH8F20000","PropagateID":"19beafa0-db32-804d-8000-00007e1bb4db","ReservedCode2":""}</vt:lpwstr>
  </property>
</Properties>
</file>