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ustom.xml" ContentType="application/vnd.openxmlformats-officedocument.custom-properti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Relationship Id="rId4" Type="http://schemas.openxmlformats.org/officeDocument/2006/relationships/custom-properties" Target="docProps/custom.xml" 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notesMasterIdLst>
    <p:notesMasterId r:id="rId15"/>
  </p:notesMasterIdLst>
  <p:sldSz cx="17475200" cy="9753600"/>
  <p:notesSz cx="9753600" cy="17475200"/>
  <p:embeddedFontLst>
    <p:embeddedFont>
      <p:font typeface="MiSans" charset="-122" pitchFamily="34"/>
      <p:regular r:id="rId20"/>
    </p:embeddedFont>
    <p:embeddedFont>
      <p:font typeface="Noto Sans SC" charset="-122" pitchFamily="34"/>
      <p:regular r:id="rId21"/>
    </p:embeddedFont>
    <p:embeddedFont>
      <p:font typeface="Liter" charset="-122" pitchFamily="34"/>
      <p:regular r:id="rId22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20" Type="http://schemas.openxmlformats.org/officeDocument/2006/relationships/font" Target="fonts/font1.fntdata"/><Relationship Id="rId21" Type="http://schemas.openxmlformats.org/officeDocument/2006/relationships/font" Target="fonts/font2.fntdata"/><Relationship Id="rId22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PTIST_MASTER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jpe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jpeg"/><Relationship Id="rId2" Type="http://schemas.openxmlformats.org/officeDocument/2006/relationships/image" Target="../media/image-1-2.png"/><Relationship Id="rId3" Type="http://schemas.openxmlformats.org/officeDocument/2006/relationships/image" Target="../media/image-12-3.jp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jpe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jpe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jpe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jpe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jpe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slide_19beaf8d-f582-8298-8000-00003eff7076.jpeg?kimi-sig=xCgvx2QuNCNsSWR8yWvDEsfIhhiD_GXl7fY1mS5Os5s&amp;x-oss-process=image/resize,w_1376,h_768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  <p:pic>
        <p:nvPicPr>
          <p:cNvPr id="3" name="Image 1" descr="https://kimi-img.moonshot.cn/pub/slides/26-01-23-21:25:45-d5pndme1bb2u4889hvig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7994" y="9280847"/>
            <a:ext cx="1420920" cy="391355"/>
          </a:xfrm>
          <a:prstGeom prst="rect">
            <a:avLst/>
          </a:prstGeom>
        </p:spPr>
      </p:pic>
    </p:spTree>
  </p:cSld>
  <p:clrMapOvr>
    <a:masterClrMapping/>
  </p:clrMapOvr>
  <p:transition>
    <p:fade/>
    <p:spd val="me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19beb787-27a2-8715-8000-00000f6f363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209863" y="584200"/>
            <a:ext cx="13685743" cy="14847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00000"/>
              </a:lnSpc>
            </a:pPr>
            <a:r>
              <a:rPr lang="en-US" sz="4600" b="1" dirty="0">
                <a:solidFill>
                  <a:srgbClr val="2A120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Dicas de ouro para acertar  na primeira tentativa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2997200" y="4813300"/>
            <a:ext cx="3048000" cy="30678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26161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Sem Termometro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2933700" y="5181600"/>
            <a:ext cx="3344863" cy="39211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500" b="1" dirty="0">
                <a:solidFill>
                  <a:srgbClr val="25141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(Técnica Corporal)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6845300" y="4775200"/>
            <a:ext cx="4409281" cy="83919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600" b="1" dirty="0">
                <a:solidFill>
                  <a:srgbClr val="271612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Tempo de Geladeira Ideal (15-20 min)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11480800" y="4775200"/>
            <a:ext cx="4007644" cy="82391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500" dirty="0">
                <a:solidFill>
                  <a:srgbClr val="26141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Tostar Kataifi no Ponto (Dourado)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3111744" y="6731000"/>
            <a:ext cx="11251757" cy="8391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ct val="100000"/>
              </a:lnSpc>
            </a:pPr>
            <a:r>
              <a:rPr lang="en-US" sz="2600" b="1" dirty="0">
                <a:solidFill>
                  <a:srgbClr val="79645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3 ERROS COMUNS &amp; SOLUCOES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4127500" y="7442200"/>
            <a:ext cx="5127625" cy="3683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dirty="0">
                <a:solidFill>
                  <a:srgbClr val="291A1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Umidade no Chocolate (Estraga)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4127500" y="8001000"/>
            <a:ext cx="4402138" cy="41433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700" b="1" dirty="0">
                <a:solidFill>
                  <a:srgbClr val="28191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Geladeira Excessiva (Suor)</a:t>
            </a:r>
            <a:endParaRPr lang="en-US" sz="1600" dirty="0"/>
          </a:p>
        </p:txBody>
      </p:sp>
      <p:sp>
        <p:nvSpPr>
          <p:cNvPr id="11" name="Text 8"/>
          <p:cNvSpPr/>
          <p:nvPr/>
        </p:nvSpPr>
        <p:spPr>
          <a:xfrm>
            <a:off x="9664700" y="7467600"/>
            <a:ext cx="4978400" cy="30678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29191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Tostar Bem a Massa (Crocância)</a:t>
            </a:r>
            <a:endParaRPr lang="en-US" sz="1600" dirty="0"/>
          </a:p>
        </p:txBody>
      </p:sp>
      <p:sp>
        <p:nvSpPr>
          <p:cNvPr id="12" name="Text 9"/>
          <p:cNvSpPr/>
          <p:nvPr/>
        </p:nvSpPr>
        <p:spPr>
          <a:xfrm>
            <a:off x="9639300" y="8013700"/>
            <a:ext cx="4598988" cy="3683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dirty="0">
                <a:solidFill>
                  <a:srgbClr val="29191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Ponto do Recheio (Cremoso)</a:t>
            </a:r>
            <a:endParaRPr lang="en-US" sz="1600" dirty="0"/>
          </a:p>
        </p:txBody>
      </p:sp>
      <p:pic>
        <p:nvPicPr>
          <p:cNvPr id="13" name="Image 1" descr="https://kimi-img.moonshot.cn/pub/slides/26-01-23-21:25:45-d5pndme1bb2u4889hvig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7994" y="9280847"/>
            <a:ext cx="1420920" cy="391355"/>
          </a:xfrm>
          <a:prstGeom prst="rect">
            <a:avLst/>
          </a:prstGeom>
        </p:spPr>
      </p:pic>
    </p:spTree>
  </p:cSld>
  <p:clrMapOvr>
    <a:masterClrMapping/>
  </p:clrMapOvr>
  <p:transition>
    <p:fade/>
    <p:spd val="me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slide_19beafa0-d6a2-8293-8000-00009b516965.png?kimi-sig=ra3Xq6brB0uh4se1V8BtBi1b7QHbh5SAvIR4cEZsVLc&amp;x-oss-process=image/resize,w_1376,h_768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  <p:pic>
        <p:nvPicPr>
          <p:cNvPr id="3" name="Image 1" descr="https://kimi-img.moonshot.cn/pub/slides/26-01-23-21:25:45-d5pndme1bb2u4889hvig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7994" y="9280847"/>
            <a:ext cx="1420920" cy="391355"/>
          </a:xfrm>
          <a:prstGeom prst="rect">
            <a:avLst/>
          </a:prstGeom>
        </p:spPr>
      </p:pic>
    </p:spTree>
  </p:cSld>
  <p:clrMapOvr>
    <a:masterClrMapping/>
  </p:clrMapOvr>
  <p:transition>
    <p:fade/>
    <p:spd val="me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slide_19beaf8d-9ec2-8865-8000-0000981293f0.jpeg?kimi-sig=UVTR-edqVw8BeEPn2ej18P_6o3X1stNNoHgaXudGnIM&amp;x-oss-process=image/resize,w_1376,h_768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  <p:pic>
        <p:nvPicPr>
          <p:cNvPr id="3" name="Image 1" descr="https://kimi-img.moonshot.cn/pub/slides/26-01-23-21:25:45-d5pndme1bb2u4889hvig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7994" y="9280847"/>
            <a:ext cx="1420920" cy="391355"/>
          </a:xfrm>
          <a:prstGeom prst="rect">
            <a:avLst/>
          </a:prstGeom>
        </p:spPr>
      </p:pic>
      <p:pic>
        <p:nvPicPr>
          <p:cNvPr id="4" name="Image 2" descr="https://kimi-img.moonshot.cn/pub/slides/26-01-23-21:34:34-d5pnhqkomnmet962dg80.jpg">    </p:cNvPr>
          <p:cNvPicPr>
            <a:picLocks noChangeAspect="1"/>
          </p:cNvPicPr>
          <p:nvPr/>
        </p:nvPicPr>
        <p:blipFill>
          <a:blip r:embed="rId3"/>
          <a:srcRect l="0" r="0" t="0" b="17355"/>
          <a:stretch/>
        </p:blipFill>
        <p:spPr>
          <a:xfrm>
            <a:off x="4212612" y="5800685"/>
            <a:ext cx="8535017" cy="3505561"/>
          </a:xfrm>
          <a:prstGeom prst="rect">
            <a:avLst/>
          </a:prstGeom>
        </p:spPr>
      </p:pic>
    </p:spTree>
  </p:cSld>
  <p:clrMapOvr>
    <a:masterClrMapping/>
  </p:clrMapOvr>
  <p:transition>
    <p:fade/>
    <p:spd val="me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19beb353-8752-8a8d-8000-000062b64d1e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939800" y="596923"/>
            <a:ext cx="14732000" cy="14128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00000"/>
              </a:lnSpc>
            </a:pPr>
            <a:r>
              <a:rPr lang="en-US" sz="8600" b="1" dirty="0">
                <a:solidFill>
                  <a:srgbClr val="C7AD8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Avance para o próximo nível: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1142946" y="2159000"/>
            <a:ext cx="6969973" cy="13811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ct val="100000"/>
              </a:lnSpc>
            </a:pPr>
            <a:r>
              <a:rPr lang="en-US" sz="2600" dirty="0">
                <a:solidFill>
                  <a:srgbClr val="000000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Se este e-book já abriu seus olhos, nosso próximo E-book sobre como faturar alto com chocolate Dubai vai te impressionar</a:t>
            </a:r>
            <a:pPr algn="ctr">
              <a:lnSpc>
                <a:spcPct val="100000"/>
              </a:lnSpc>
            </a:pPr>
            <a:r>
              <a:rPr lang="en-US" sz="2600" b="1" dirty="0">
                <a:solidFill>
                  <a:srgbClr val="1D1A18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!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1333500" y="6616700"/>
            <a:ext cx="2654300" cy="64551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14141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1. Mais luxo pra encantar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3848100" y="6553200"/>
            <a:ext cx="1879600" cy="98425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16151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2. Receita ainda mais detalhada e inteligente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6261116" y="6565900"/>
            <a:ext cx="1765305" cy="984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15141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3. Mais planejamento de vendas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1485900" y="7975600"/>
            <a:ext cx="7046119" cy="64551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1D1918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Aprenda sobre ‘valor do cliente’, use receita inteligente, e aprenda estratégias de vendas para minimizar riscos.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10261600" y="5765800"/>
            <a:ext cx="949325" cy="28455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dirty="0">
                <a:solidFill>
                  <a:srgbClr val="96865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DUBAI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13068300" y="2870251"/>
            <a:ext cx="3822700" cy="38934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ct val="100000"/>
              </a:lnSpc>
            </a:pPr>
            <a:r>
              <a:rPr lang="en-US" sz="3800" b="1" dirty="0">
                <a:solidFill>
                  <a:srgbClr val="1F1C1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Enxergue a Páscoa como uma oportunidade real de renda.</a:t>
            </a:r>
            <a:endParaRPr lang="en-US" sz="1600" dirty="0"/>
          </a:p>
        </p:txBody>
      </p:sp>
      <p:sp>
        <p:nvSpPr>
          <p:cNvPr id="11" name="Text 8"/>
          <p:cNvSpPr/>
          <p:nvPr/>
        </p:nvSpPr>
        <p:spPr>
          <a:xfrm>
            <a:off x="12915911" y="6223067"/>
            <a:ext cx="3894095" cy="25843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ct val="100000"/>
              </a:lnSpc>
            </a:pPr>
            <a:r>
              <a:rPr lang="en-US" sz="1600" dirty="0">
                <a:solidFill>
                  <a:srgbClr val="000000"/>
                </a:solidFill>
                <a:latin typeface="微软雅黑" pitchFamily="34" charset="0"/>
                <a:ea typeface="微软雅黑" pitchFamily="34" charset="-122"/>
                <a:cs typeface="微软雅黑" pitchFamily="34" charset="-120"/>
              </a:rPr>
              <a:t>O caminho mais curto entre saber fazer e gerar resultados incríveis:</a:t>
            </a:r>
            <a:endParaRPr lang="en-US" sz="1600" dirty="0"/>
          </a:p>
          <a:p>
            <a:pPr algn="ctr">
              <a:lnSpc>
                <a:spcPct val="100000"/>
              </a:lnSpc>
            </a:pPr>
            <a:r>
              <a:rPr lang="en-US" sz="1600" dirty="0">
                <a:solidFill>
                  <a:srgbClr val="000000"/>
                </a:solidFill>
                <a:latin typeface="微软雅黑" pitchFamily="34" charset="0"/>
                <a:ea typeface="微软雅黑" pitchFamily="34" charset="-122"/>
                <a:cs typeface="微软雅黑" pitchFamily="34" charset="-120"/>
              </a:rPr>
              <a:t> </a:t>
            </a:r>
            <a:pPr algn="ctr">
              <a:lnSpc>
                <a:spcPct val="100000"/>
              </a:lnSpc>
            </a:pPr>
            <a:r>
              <a:rPr lang="en-US" sz="2600" dirty="0">
                <a:solidFill>
                  <a:srgbClr val="000000"/>
                </a:solidFill>
                <a:latin typeface="微软雅黑" pitchFamily="34" charset="0"/>
                <a:ea typeface="微软雅黑" pitchFamily="34" charset="-122"/>
                <a:cs typeface="微软雅黑" pitchFamily="34" charset="-120"/>
              </a:rPr>
              <a:t>Acesse: </a:t>
            </a:r>
            <a:endParaRPr lang="en-US" sz="1600" dirty="0"/>
          </a:p>
          <a:p>
            <a:pPr algn="ctr">
              <a:lnSpc>
                <a:spcPct val="100000"/>
              </a:lnSpc>
            </a:pPr>
            <a:r>
              <a:rPr lang="en-US" sz="1600" dirty="0">
                <a:solidFill>
                  <a:srgbClr val="000000"/>
                </a:solidFill>
                <a:latin typeface="微软雅黑" pitchFamily="34" charset="0"/>
                <a:ea typeface="微软雅黑" pitchFamily="34" charset="-122"/>
                <a:cs typeface="微软雅黑" pitchFamily="34" charset="-120"/>
              </a:rPr>
              <a:t>https://oliveiras.online/ebooks/chocolate_dubai/parabens.php</a:t>
            </a:r>
            <a:endParaRPr lang="en-US" sz="1600" dirty="0"/>
          </a:p>
        </p:txBody>
      </p:sp>
      <p:pic>
        <p:nvPicPr>
          <p:cNvPr id="12" name="Image 1" descr="https://kimi-img.moonshot.cn/pub/slides/26-01-23-21:25:45-d5pndme1bb2u4889hvig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0198" y="8426450"/>
            <a:ext cx="3139717" cy="864753"/>
          </a:xfrm>
          <a:prstGeom prst="rect">
            <a:avLst/>
          </a:prstGeom>
        </p:spPr>
      </p:pic>
    </p:spTree>
  </p:cSld>
  <p:clrMapOvr>
    <a:masterClrMapping/>
  </p:clrMapOvr>
  <p:transition>
    <p:fade/>
    <p:spd val="me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19beb612-1ca2-8387-8000-00006fa303e3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765240" y="914400"/>
            <a:ext cx="7907397" cy="8131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00000"/>
              </a:lnSpc>
            </a:pPr>
            <a:r>
              <a:rPr lang="en-US" sz="5300" b="1" dirty="0">
                <a:solidFill>
                  <a:srgbClr val="391F1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que torna o chocolate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889000" y="1651000"/>
            <a:ext cx="9236075" cy="83700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5400" b="1" dirty="0">
                <a:solidFill>
                  <a:srgbClr val="391F1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estilo Dubai tão especial?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863600" y="3009900"/>
            <a:ext cx="4237038" cy="161964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0500" b="1" dirty="0">
                <a:solidFill>
                  <a:srgbClr val="C9AD7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1854140" y="3060700"/>
            <a:ext cx="7240552" cy="5791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ct val="100000"/>
              </a:lnSpc>
            </a:pPr>
            <a:r>
              <a:rPr lang="en-US" sz="2800" dirty="0">
                <a:solidFill>
                  <a:srgbClr val="372219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magia deste chocolate reside na combinação perfeita de texturas:</a:t>
            </a:r>
            <a:pPr algn="just">
              <a:lnSpc>
                <a:spcPct val="100000"/>
              </a:lnSpc>
            </a:pPr>
            <a:r>
              <a:rPr lang="en-US" sz="2800" dirty="0">
                <a:solidFill>
                  <a:srgbClr val="372219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 a crocância  inconfundível da massa kataifi, (ou alternativas) a cremosidade envolvente do recheio de pistache e o contraste do chocolate meio amargo de qualidade. É o equilíbrio de sabores e a experiência sensorial, não ingredientes caros, que o tornam único. É possível recriar essa sofisticação em casa com itens de qualquer supermercado brasileiro.</a:t>
            </a:r>
            <a:endParaRPr lang="en-US" sz="1600" dirty="0"/>
          </a:p>
        </p:txBody>
      </p:sp>
      <p:pic>
        <p:nvPicPr>
          <p:cNvPr id="7" name="Image 1" descr="https://kimi-img.moonshot.cn/pub/slides/26-01-23-21:25:45-d5pndme1bb2u4889hvig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7994" y="9280847"/>
            <a:ext cx="1420920" cy="391355"/>
          </a:xfrm>
          <a:prstGeom prst="rect">
            <a:avLst/>
          </a:prstGeom>
        </p:spPr>
      </p:pic>
    </p:spTree>
  </p:cSld>
  <p:clrMapOvr>
    <a:masterClrMapping/>
  </p:clrMapOvr>
  <p:transition>
    <p:fade/>
    <p:spd val="me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slide_19beaf9a-3c02-808d-8000-00003f083cb5.jpeg?kimi-sig=w3IxRLdyOG2AdTslsMCN4CfRlQTNLIUxydRCab1X9yg&amp;x-oss-process=image/resize,w_1376,h_768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  <p:pic>
        <p:nvPicPr>
          <p:cNvPr id="3" name="Image 1" descr="https://kimi-img.moonshot.cn/pub/slides/26-01-23-21:25:45-d5pndme1bb2u4889hvig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7994" y="9280847"/>
            <a:ext cx="1420920" cy="391355"/>
          </a:xfrm>
          <a:prstGeom prst="rect">
            <a:avLst/>
          </a:prstGeom>
        </p:spPr>
      </p:pic>
    </p:spTree>
  </p:cSld>
  <p:clrMapOvr>
    <a:masterClrMapping/>
  </p:clrMapOvr>
  <p:transition>
    <p:fade/>
    <p:spd val="me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slide_19beaf8b-8b22-8ee7-8000-000033015420.jpeg?kimi-sig=YJ4yNwPxOs6Br88lgEcj-gkGsgI-F8j27OiHUrvQY3s&amp;x-oss-process=image/resize,w_1376,h_768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  <p:pic>
        <p:nvPicPr>
          <p:cNvPr id="3" name="Image 1" descr="https://kimi-img.moonshot.cn/pub/slides/26-01-23-21:25:45-d5pndme1bb2u4889hvig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7994" y="9280847"/>
            <a:ext cx="1420920" cy="391355"/>
          </a:xfrm>
          <a:prstGeom prst="rect">
            <a:avLst/>
          </a:prstGeom>
        </p:spPr>
      </p:pic>
    </p:spTree>
  </p:cSld>
  <p:clrMapOvr>
    <a:masterClrMapping/>
  </p:clrMapOvr>
  <p:transition>
    <p:fade/>
    <p:spd val="me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slide_19beaf92-b7f2-821d-8000-000037f0d657.jpeg?kimi-sig=ElPlqJGIegtLTTwb9SV4pJxQiTfoOqb4zkIGqJUfPR0&amp;x-oss-process=image/resize,w_1376,h_768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  <p:pic>
        <p:nvPicPr>
          <p:cNvPr id="3" name="Image 1" descr="https://kimi-img.moonshot.cn/pub/slides/26-01-23-21:25:45-d5pndme1bb2u4889hvig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7994" y="9280847"/>
            <a:ext cx="1420920" cy="391355"/>
          </a:xfrm>
          <a:prstGeom prst="rect">
            <a:avLst/>
          </a:prstGeom>
        </p:spPr>
      </p:pic>
    </p:spTree>
  </p:cSld>
  <p:clrMapOvr>
    <a:masterClrMapping/>
  </p:clrMapOvr>
  <p:transition>
    <p:fade/>
    <p:spd val="me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slide_19be83ec-0f32-85c9-8000-0000814f9475.png?kimi-sig=XV2strX9k8hugXWE2X-eCufGGJoR9Or1mlWLoK-LJgY&amp;x-oss-process=image/resize,w_1376,h_768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  <p:pic>
        <p:nvPicPr>
          <p:cNvPr id="3" name="Image 1" descr="https://kimi-img.moonshot.cn/pub/slides/26-01-23-21:25:45-d5pndme1bb2u4889hvig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7994" y="9280847"/>
            <a:ext cx="1420920" cy="391355"/>
          </a:xfrm>
          <a:prstGeom prst="rect">
            <a:avLst/>
          </a:prstGeom>
        </p:spPr>
      </p:pic>
    </p:spTree>
  </p:cSld>
  <p:clrMapOvr>
    <a:masterClrMapping/>
  </p:clrMapOvr>
  <p:transition>
    <p:fade/>
    <p:spd val="me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slide_19be873a-95f2-8247-8000-0000f75c5726.png?kimi-sig=uf5QJopMnTi01mGiAi7im8_Si7yIvfF4p90hD9vtmdA&amp;x-oss-process=image/resize,w_1376,h_768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</p:spTree>
  </p:cSld>
  <p:clrMapOvr>
    <a:masterClrMapping/>
  </p:clrMapOvr>
  <p:transition>
    <p:fade/>
    <p:spd val="me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slide_19beaf97-ebc2-8d1b-8000-00006405529e.jpeg?kimi-sig=_Fep2WnkmwTDlTXqXnr_Bp1TIR7LOnSnCoZWe5kHw7A&amp;x-oss-process=image/resize,w_1376,h_768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  <p:pic>
        <p:nvPicPr>
          <p:cNvPr id="3" name="Image 1" descr="https://kimi-img.moonshot.cn/pub/slides/26-01-23-21:25:45-d5pndme1bb2u4889hvig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7994" y="9280847"/>
            <a:ext cx="1420920" cy="391355"/>
          </a:xfrm>
          <a:prstGeom prst="rect">
            <a:avLst/>
          </a:prstGeom>
        </p:spPr>
      </p:pic>
    </p:spTree>
  </p:cSld>
  <p:clrMapOvr>
    <a:masterClrMapping/>
  </p:clrMapOvr>
  <p:transition>
    <p:fade/>
    <p:spd val="me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slide_19beaf98-deb2-823f-8000-0000e2d562a2.jpeg?kimi-sig=ilbOvdtZrYaZkPQnhNCwYAG8C4WLMxLOM6PrFSkw9sE&amp;x-oss-process=image/resize,w_1376,h_768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  <p:pic>
        <p:nvPicPr>
          <p:cNvPr id="3" name="Image 1" descr="https://kimi-img.moonshot.cn/pub/slides/26-01-23-21:25:45-d5pndme1bb2u4889hvig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7994" y="9280847"/>
            <a:ext cx="1420920" cy="391355"/>
          </a:xfrm>
          <a:prstGeom prst="rect">
            <a:avLst/>
          </a:prstGeom>
        </p:spPr>
      </p:pic>
    </p:spTree>
  </p:cSld>
  <p:clrMapOvr>
    <a:masterClrMapping/>
  </p:clrMapOvr>
  <p:transition>
    <p:fade/>
    <p:spd val="med"/>
  </p:transition>
</p:sld>
</file>

<file path=ppt/theme/theme1.xml><?xml version="1.0" encoding="utf-8"?>
<a:theme xmlns:a="http://schemas.openxmlformats.org/drawingml/2006/main" name="Custom Theme">
  <a:themeElements>
    <a:clrScheme name="Custom">
      <a:dk1>
        <a:srgbClr val="000000"/>
      </a:dk1>
      <a:lt1>
        <a:srgbClr val="ffffff"/>
      </a:lt1>
      <a:dk2>
        <a:srgbClr val="333333"/>
      </a:dk2>
      <a:lt2>
        <a:srgbClr val="eeeeee"/>
      </a:lt2>
      <a:accent1>
        <a:srgbClr val="8daac2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</vt:vector>
  </TitlesOfParts>
  <Company>Moonshot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Aprenda a fazer chocolate estilo Dubai para vender nesta Páscoa — mesmo sem experiência</dc:title>
  <dc:subject>Aprenda a fazer chocolate estilo Dubai para vender nesta Páscoa — mesmo sem experiência</dc:subject>
  <dc:creator>Kimi</dc:creator>
  <cp:lastModifiedBy>Kimi</cp:lastModifiedBy>
  <cp:revision>1</cp:revision>
  <dcterms:created xsi:type="dcterms:W3CDTF">2026-01-23T16:09:35Z</dcterms:created>
  <dcterms:modified xsi:type="dcterms:W3CDTF">2026-01-23T16:09:35Z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4" name="AIGC">
    <vt:lpwstr>{"Label":"Aprenda a fazer chocolate estilo Dubai para vender nesta Páscoa — mesmo sem experiência","ContentProducer":"001191110108MACG2KBH8F10000","ProduceID":"19beafa0-db32-804d-8000-00007e1bb4db","ReservedCode1":"","ContentPropagator":"001191110108MACG2KBH8F20000","PropagateID":"19beafa0-db32-804d-8000-00007e1bb4db","ReservedCode2":""}</vt:lpwstr>
  </property>
</Properties>
</file>